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C90C9-E26C-AF46-9871-5D324E19C9EB}" v="19" dt="2025-09-01T09:14:0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0"/>
    <p:restoredTop sz="94662"/>
  </p:normalViewPr>
  <p:slideViewPr>
    <p:cSldViewPr snapToGrid="0">
      <p:cViewPr>
        <p:scale>
          <a:sx n="109" d="100"/>
          <a:sy n="109" d="100"/>
        </p:scale>
        <p:origin x="36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희정 황" userId="85a689e334301df8" providerId="LiveId" clId="{5D2C90C9-E26C-AF46-9871-5D324E19C9EB}"/>
    <pc:docChg chg="custSel addSld delSld modSld">
      <pc:chgData name="희정 황" userId="85a689e334301df8" providerId="LiveId" clId="{5D2C90C9-E26C-AF46-9871-5D324E19C9EB}" dt="2025-09-01T09:14:21.689" v="108" actId="1076"/>
      <pc:docMkLst>
        <pc:docMk/>
      </pc:docMkLst>
      <pc:sldChg chg="modSp mod">
        <pc:chgData name="희정 황" userId="85a689e334301df8" providerId="LiveId" clId="{5D2C90C9-E26C-AF46-9871-5D324E19C9EB}" dt="2025-09-01T08:16:13.575" v="2"/>
        <pc:sldMkLst>
          <pc:docMk/>
          <pc:sldMk cId="476950803" sldId="256"/>
        </pc:sldMkLst>
        <pc:spChg chg="mod">
          <ac:chgData name="희정 황" userId="85a689e334301df8" providerId="LiveId" clId="{5D2C90C9-E26C-AF46-9871-5D324E19C9EB}" dt="2025-09-01T08:16:13.575" v="2"/>
          <ac:spMkLst>
            <pc:docMk/>
            <pc:sldMk cId="476950803" sldId="256"/>
            <ac:spMk id="4" creationId="{E94EAE6E-13A4-EB03-3E97-A62725C74D90}"/>
          </ac:spMkLst>
        </pc:spChg>
      </pc:sldChg>
      <pc:sldChg chg="addSp modSp mod modNotesTx">
        <pc:chgData name="희정 황" userId="85a689e334301df8" providerId="LiveId" clId="{5D2C90C9-E26C-AF46-9871-5D324E19C9EB}" dt="2025-09-01T08:30:08.560" v="67" actId="208"/>
        <pc:sldMkLst>
          <pc:docMk/>
          <pc:sldMk cId="3753870254" sldId="257"/>
        </pc:sldMkLst>
        <pc:spChg chg="add mod">
          <ac:chgData name="희정 황" userId="85a689e334301df8" providerId="LiveId" clId="{5D2C90C9-E26C-AF46-9871-5D324E19C9EB}" dt="2025-09-01T08:18:26.047" v="8" actId="20577"/>
          <ac:spMkLst>
            <pc:docMk/>
            <pc:sldMk cId="3753870254" sldId="257"/>
            <ac:spMk id="2" creationId="{63366670-D276-4CF4-A3C3-1F57EA626362}"/>
          </ac:spMkLst>
        </pc:spChg>
        <pc:spChg chg="add mod">
          <ac:chgData name="희정 황" userId="85a689e334301df8" providerId="LiveId" clId="{5D2C90C9-E26C-AF46-9871-5D324E19C9EB}" dt="2025-09-01T08:28:55.681" v="60" actId="208"/>
          <ac:spMkLst>
            <pc:docMk/>
            <pc:sldMk cId="3753870254" sldId="257"/>
            <ac:spMk id="4" creationId="{DCF5BD09-DDED-7051-ECC3-53E8439ABAE1}"/>
          </ac:spMkLst>
        </pc:spChg>
        <pc:spChg chg="add mod">
          <ac:chgData name="희정 황" userId="85a689e334301df8" providerId="LiveId" clId="{5D2C90C9-E26C-AF46-9871-5D324E19C9EB}" dt="2025-09-01T08:30:08.560" v="67" actId="208"/>
          <ac:spMkLst>
            <pc:docMk/>
            <pc:sldMk cId="3753870254" sldId="257"/>
            <ac:spMk id="5" creationId="{39F560A0-AE09-A723-8195-D82831379F0A}"/>
          </ac:spMkLst>
        </pc:spChg>
      </pc:sldChg>
      <pc:sldChg chg="modSp mod">
        <pc:chgData name="희정 황" userId="85a689e334301df8" providerId="LiveId" clId="{5D2C90C9-E26C-AF46-9871-5D324E19C9EB}" dt="2025-09-01T08:19:08.813" v="33" actId="20577"/>
        <pc:sldMkLst>
          <pc:docMk/>
          <pc:sldMk cId="653725169" sldId="258"/>
        </pc:sldMkLst>
        <pc:spChg chg="mod">
          <ac:chgData name="희정 황" userId="85a689e334301df8" providerId="LiveId" clId="{5D2C90C9-E26C-AF46-9871-5D324E19C9EB}" dt="2025-09-01T08:19:08.813" v="33" actId="20577"/>
          <ac:spMkLst>
            <pc:docMk/>
            <pc:sldMk cId="653725169" sldId="258"/>
            <ac:spMk id="6" creationId="{36E585EA-AA60-C70E-A678-C5B0D5E04D6E}"/>
          </ac:spMkLst>
        </pc:spChg>
      </pc:sldChg>
      <pc:sldChg chg="addSp delSp modSp mod">
        <pc:chgData name="희정 황" userId="85a689e334301df8" providerId="LiveId" clId="{5D2C90C9-E26C-AF46-9871-5D324E19C9EB}" dt="2025-09-01T08:19:20.775" v="37" actId="20577"/>
        <pc:sldMkLst>
          <pc:docMk/>
          <pc:sldMk cId="1639425520" sldId="259"/>
        </pc:sldMkLst>
        <pc:spChg chg="add mod">
          <ac:chgData name="희정 황" userId="85a689e334301df8" providerId="LiveId" clId="{5D2C90C9-E26C-AF46-9871-5D324E19C9EB}" dt="2025-09-01T08:19:20.775" v="37" actId="20577"/>
          <ac:spMkLst>
            <pc:docMk/>
            <pc:sldMk cId="1639425520" sldId="259"/>
            <ac:spMk id="2" creationId="{642C7CC5-68C3-20A6-291F-DCDA19209753}"/>
          </ac:spMkLst>
        </pc:spChg>
        <pc:spChg chg="del">
          <ac:chgData name="희정 황" userId="85a689e334301df8" providerId="LiveId" clId="{5D2C90C9-E26C-AF46-9871-5D324E19C9EB}" dt="2025-09-01T08:19:17.686" v="34" actId="478"/>
          <ac:spMkLst>
            <pc:docMk/>
            <pc:sldMk cId="1639425520" sldId="259"/>
            <ac:spMk id="6" creationId="{B603429E-9BC0-41B9-A945-09C5FBFBA615}"/>
          </ac:spMkLst>
        </pc:spChg>
      </pc:sldChg>
      <pc:sldChg chg="addSp delSp modSp mod">
        <pc:chgData name="희정 황" userId="85a689e334301df8" providerId="LiveId" clId="{5D2C90C9-E26C-AF46-9871-5D324E19C9EB}" dt="2025-09-01T09:07:56.589" v="89" actId="167"/>
        <pc:sldMkLst>
          <pc:docMk/>
          <pc:sldMk cId="4015782779" sldId="260"/>
        </pc:sldMkLst>
        <pc:spChg chg="add mod">
          <ac:chgData name="희정 황" userId="85a689e334301df8" providerId="LiveId" clId="{5D2C90C9-E26C-AF46-9871-5D324E19C9EB}" dt="2025-09-01T08:20:02.488" v="49" actId="20577"/>
          <ac:spMkLst>
            <pc:docMk/>
            <pc:sldMk cId="4015782779" sldId="260"/>
            <ac:spMk id="2" creationId="{1F94347A-477D-1E22-FCAE-066944D23333}"/>
          </ac:spMkLst>
        </pc:spChg>
        <pc:spChg chg="del mod">
          <ac:chgData name="희정 황" userId="85a689e334301df8" providerId="LiveId" clId="{5D2C90C9-E26C-AF46-9871-5D324E19C9EB}" dt="2025-09-01T08:20:05.764" v="50" actId="478"/>
          <ac:spMkLst>
            <pc:docMk/>
            <pc:sldMk cId="4015782779" sldId="260"/>
            <ac:spMk id="6" creationId="{0AFD3EE6-0B1D-CF38-7EC8-0F20A61C48E7}"/>
          </ac:spMkLst>
        </pc:spChg>
        <pc:picChg chg="del">
          <ac:chgData name="희정 황" userId="85a689e334301df8" providerId="LiveId" clId="{5D2C90C9-E26C-AF46-9871-5D324E19C9EB}" dt="2025-09-01T09:06:59.579" v="75" actId="478"/>
          <ac:picMkLst>
            <pc:docMk/>
            <pc:sldMk cId="4015782779" sldId="260"/>
            <ac:picMk id="4" creationId="{C45B85A0-48F2-AFF7-6944-62C92B85602E}"/>
          </ac:picMkLst>
        </pc:picChg>
        <pc:picChg chg="add del mod">
          <ac:chgData name="희정 황" userId="85a689e334301df8" providerId="LiveId" clId="{5D2C90C9-E26C-AF46-9871-5D324E19C9EB}" dt="2025-09-01T09:06:58.999" v="74" actId="21"/>
          <ac:picMkLst>
            <pc:docMk/>
            <pc:sldMk cId="4015782779" sldId="260"/>
            <ac:picMk id="5" creationId="{1E1240C8-295F-BDE9-011B-F3D666EE5FF4}"/>
          </ac:picMkLst>
        </pc:picChg>
        <pc:picChg chg="add del mod">
          <ac:chgData name="희정 황" userId="85a689e334301df8" providerId="LiveId" clId="{5D2C90C9-E26C-AF46-9871-5D324E19C9EB}" dt="2025-09-01T09:07:55.519" v="88" actId="21"/>
          <ac:picMkLst>
            <pc:docMk/>
            <pc:sldMk cId="4015782779" sldId="260"/>
            <ac:picMk id="7" creationId="{3437A6A4-4296-16C3-4CF4-21AAE6E5C0C4}"/>
          </ac:picMkLst>
        </pc:picChg>
        <pc:picChg chg="add mod">
          <ac:chgData name="희정 황" userId="85a689e334301df8" providerId="LiveId" clId="{5D2C90C9-E26C-AF46-9871-5D324E19C9EB}" dt="2025-09-01T09:07:56.589" v="89" actId="167"/>
          <ac:picMkLst>
            <pc:docMk/>
            <pc:sldMk cId="4015782779" sldId="260"/>
            <ac:picMk id="8" creationId="{5F28B243-A158-C744-3A0C-8CDD2401C2B5}"/>
          </ac:picMkLst>
        </pc:picChg>
      </pc:sldChg>
      <pc:sldChg chg="addSp delSp modSp mod">
        <pc:chgData name="희정 황" userId="85a689e334301df8" providerId="LiveId" clId="{5D2C90C9-E26C-AF46-9871-5D324E19C9EB}" dt="2025-09-01T09:08:00.803" v="92" actId="1076"/>
        <pc:sldMkLst>
          <pc:docMk/>
          <pc:sldMk cId="245615165" sldId="261"/>
        </pc:sldMkLst>
        <pc:spChg chg="add mod">
          <ac:chgData name="희정 황" userId="85a689e334301df8" providerId="LiveId" clId="{5D2C90C9-E26C-AF46-9871-5D324E19C9EB}" dt="2025-09-01T08:20:29.973" v="54" actId="20577"/>
          <ac:spMkLst>
            <pc:docMk/>
            <pc:sldMk cId="245615165" sldId="261"/>
            <ac:spMk id="2" creationId="{E94213FA-319C-A4FB-5427-331DAB69BDBD}"/>
          </ac:spMkLst>
        </pc:spChg>
        <pc:spChg chg="del">
          <ac:chgData name="희정 황" userId="85a689e334301df8" providerId="LiveId" clId="{5D2C90C9-E26C-AF46-9871-5D324E19C9EB}" dt="2025-09-01T08:20:26.867" v="51" actId="478"/>
          <ac:spMkLst>
            <pc:docMk/>
            <pc:sldMk cId="245615165" sldId="261"/>
            <ac:spMk id="6" creationId="{6B6FF79C-B2A0-FD70-6371-80F4ACFB8614}"/>
          </ac:spMkLst>
        </pc:spChg>
        <pc:picChg chg="del">
          <ac:chgData name="희정 황" userId="85a689e334301df8" providerId="LiveId" clId="{5D2C90C9-E26C-AF46-9871-5D324E19C9EB}" dt="2025-09-01T09:07:19.040" v="78" actId="478"/>
          <ac:picMkLst>
            <pc:docMk/>
            <pc:sldMk cId="245615165" sldId="261"/>
            <ac:picMk id="3" creationId="{49EBDFC2-C5D6-C6FB-3453-B1DD4D465E6F}"/>
          </ac:picMkLst>
        </pc:picChg>
        <pc:picChg chg="add del mod">
          <ac:chgData name="희정 황" userId="85a689e334301df8" providerId="LiveId" clId="{5D2C90C9-E26C-AF46-9871-5D324E19C9EB}" dt="2025-09-01T09:07:51.395" v="85" actId="21"/>
          <ac:picMkLst>
            <pc:docMk/>
            <pc:sldMk cId="245615165" sldId="261"/>
            <ac:picMk id="5" creationId="{0CA4DFF4-521B-0F1B-B774-88C41A4CEB26}"/>
          </ac:picMkLst>
        </pc:picChg>
        <pc:picChg chg="add mod">
          <ac:chgData name="희정 황" userId="85a689e334301df8" providerId="LiveId" clId="{5D2C90C9-E26C-AF46-9871-5D324E19C9EB}" dt="2025-09-01T09:08:00.803" v="92" actId="1076"/>
          <ac:picMkLst>
            <pc:docMk/>
            <pc:sldMk cId="245615165" sldId="261"/>
            <ac:picMk id="7" creationId="{A6DDF419-9648-3807-816E-333A6B206261}"/>
          </ac:picMkLst>
        </pc:picChg>
      </pc:sldChg>
      <pc:sldChg chg="addSp delSp modSp new mod">
        <pc:chgData name="희정 황" userId="85a689e334301df8" providerId="LiveId" clId="{5D2C90C9-E26C-AF46-9871-5D324E19C9EB}" dt="2025-09-01T09:14:21.689" v="108" actId="1076"/>
        <pc:sldMkLst>
          <pc:docMk/>
          <pc:sldMk cId="278848761" sldId="262"/>
        </pc:sldMkLst>
        <pc:spChg chg="del">
          <ac:chgData name="희정 황" userId="85a689e334301df8" providerId="LiveId" clId="{5D2C90C9-E26C-AF46-9871-5D324E19C9EB}" dt="2025-09-01T09:13:26.197" v="94" actId="478"/>
          <ac:spMkLst>
            <pc:docMk/>
            <pc:sldMk cId="278848761" sldId="262"/>
            <ac:spMk id="2" creationId="{372A8D9B-71AC-B214-AF8D-425089F9DAD7}"/>
          </ac:spMkLst>
        </pc:spChg>
        <pc:spChg chg="del">
          <ac:chgData name="희정 황" userId="85a689e334301df8" providerId="LiveId" clId="{5D2C90C9-E26C-AF46-9871-5D324E19C9EB}" dt="2025-09-01T09:13:26.197" v="94" actId="478"/>
          <ac:spMkLst>
            <pc:docMk/>
            <pc:sldMk cId="278848761" sldId="262"/>
            <ac:spMk id="3" creationId="{4BFEDBA8-BFD1-130B-E988-D41862902C27}"/>
          </ac:spMkLst>
        </pc:spChg>
        <pc:grpChg chg="add mod">
          <ac:chgData name="희정 황" userId="85a689e334301df8" providerId="LiveId" clId="{5D2C90C9-E26C-AF46-9871-5D324E19C9EB}" dt="2025-09-01T09:14:21.689" v="108" actId="1076"/>
          <ac:grpSpMkLst>
            <pc:docMk/>
            <pc:sldMk cId="278848761" sldId="262"/>
            <ac:grpSpMk id="6" creationId="{ACF271E9-FDBC-0E9F-A519-5D69D0D1E646}"/>
          </ac:grpSpMkLst>
        </pc:grpChg>
        <pc:picChg chg="add mod">
          <ac:chgData name="희정 황" userId="85a689e334301df8" providerId="LiveId" clId="{5D2C90C9-E26C-AF46-9871-5D324E19C9EB}" dt="2025-09-01T09:14:07.927" v="105" actId="164"/>
          <ac:picMkLst>
            <pc:docMk/>
            <pc:sldMk cId="278848761" sldId="262"/>
            <ac:picMk id="4" creationId="{B313B48B-A1D6-5C7D-27FF-04B0897FDB90}"/>
          </ac:picMkLst>
        </pc:picChg>
        <pc:picChg chg="add mod modCrop">
          <ac:chgData name="희정 황" userId="85a689e334301df8" providerId="LiveId" clId="{5D2C90C9-E26C-AF46-9871-5D324E19C9EB}" dt="2025-09-01T09:14:16.052" v="106" actId="732"/>
          <ac:picMkLst>
            <pc:docMk/>
            <pc:sldMk cId="278848761" sldId="262"/>
            <ac:picMk id="5" creationId="{535A46DD-1AF1-60C6-2D4D-0518C4E08276}"/>
          </ac:picMkLst>
        </pc:picChg>
      </pc:sldChg>
      <pc:sldChg chg="del">
        <pc:chgData name="희정 황" userId="85a689e334301df8" providerId="LiveId" clId="{5D2C90C9-E26C-AF46-9871-5D324E19C9EB}" dt="2025-09-01T08:12:59.873" v="0" actId="2696"/>
        <pc:sldMkLst>
          <pc:docMk/>
          <pc:sldMk cId="2697981358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8B2F8-FF9C-6549-9521-CF807939E67F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A639E-BA5B-9E41-9093-B9A1B7AD0A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275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639E-BA5B-9E41-9093-B9A1B7AD0A7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7026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9BB3E-68BD-BF42-6D0F-EA27578FC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ECA61-CC90-42CE-3C37-FA0AD2386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1CE75-EAAA-4AE1-7580-D465D0D6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33A60-4389-D9CA-DD74-B6AA531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5789D-2FB5-138E-9007-580AF607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175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E8CD6-84C8-5A7A-749A-6D69D4A3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36F6E-07FD-54BF-C88B-D3D22B9FC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D45F3-2162-D582-ADD5-FCD0026D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B22A-7751-9121-7089-CA4B6B80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34FAA-8F78-8BB6-4DEE-3C6CFEDC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10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AD066C-B7CB-D092-3066-FC9577031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56DE39-CE2B-BE6E-B8C3-3742E9E0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FE1F9-90BC-4A85-C0DA-B4A22DA4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0ED50-7D24-83EA-5335-7924FEE9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48B3CA-12CB-D28A-E6DD-21BB7FF0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064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BDDAE-2FAB-CED5-9F42-4CE11A40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D70C9-C281-10F4-7C7E-83609A270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AFFAD-7A4D-3DCC-ADD2-EBF692BB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2E878-6260-E749-C655-69A9174B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5C527-A2C8-711B-E9D9-EB5AB81B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92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5584-03D0-638E-DF6A-B7ACBD98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2C856-B28E-D657-203E-168AA9A05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621EA-C0C9-D0ED-1C97-388ECDA9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FD84D9-E5FC-D1B2-7D96-784A47A9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BAA75-8931-3E41-87C6-84BE3008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519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69555-F139-2319-69AB-C2833B49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2DB60D-BDDA-016C-390D-12A165F0C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C8A262-2C0C-4322-8243-6B7621D2B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BB792-68AC-526D-1AF0-936D3069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E8B4C-3478-8142-19BD-4FAFBA02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132A32-3D48-00A7-DCB1-8C1D0CA6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622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AA1D8-DC20-68E8-9944-7510A9F4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5833D-FD2D-95EE-A67A-E85D2C3B7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63ED4-8290-1B67-6BCE-245D9816F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9E9324-CC76-8082-7A22-AC1E472D1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4EE858-E325-702C-9D74-CF5D55B32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81CB35-1061-1332-EAE3-C1575CC5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C83AE6-AA96-1766-CF54-B239FBC4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272176-CC1E-F513-63E4-A956C250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893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93E6A-06D0-BD63-EFCF-F7FEE54B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CC19FA-0BFA-72A5-94EA-F5CA10E6F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8DE6AD-8669-B8BF-FB08-12A734FA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455ED9-56F9-F4EB-0578-1CE7BB28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1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E6ECFB-9881-CD90-1F2B-6375E89F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29472-E5EC-0F88-FED9-8D39FDB4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97E55-76B9-6041-8252-DCFF1EF2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90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F7B90-C25B-5A85-A26E-A280FA3B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B6270-03AC-F2CF-E736-995F0F95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CC2CDB-B350-3C6E-B1D9-DD1741A04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396FD0-55CA-E77F-6914-82810EB00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88977-9072-71E8-67C4-D1B11E17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7C9329-CF80-859E-80A2-F1554EB0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170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B25D5-1C34-6EDE-4C08-C7E3513E4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AAEBFA-2CCD-CACB-9C4E-CAF5C42C2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3AFCE5-752D-C203-6824-CA356297D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DBB92-7CE7-3637-CD5F-D7A340BB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93704C-AD2F-F5B6-C1D1-952A4581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75D1D-1ACD-4157-3C55-69334C9B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07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7F9C57-1F8F-DF93-8A5B-1C68D5F8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86B162-3EE1-6267-C133-484BC49BE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5B17E-AB13-6AA7-C103-95812948E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EBBB27-9AF0-AE48-986C-8F73A28C1226}" type="datetimeFigureOut">
              <a:rPr kumimoji="1" lang="ko-KR" altLang="en-US" smtClean="0"/>
              <a:t>2025. 9. 1.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98E52-3CCB-5E76-157A-DDE306EA6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C6135-9026-E94D-3836-1C75456F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F72094-0549-AE40-BDA9-3FEABE2065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857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EAE6E-13A4-EB03-3E97-A62725C74D90}"/>
              </a:ext>
            </a:extLst>
          </p:cNvPr>
          <p:cNvSpPr txBox="1"/>
          <p:nvPr/>
        </p:nvSpPr>
        <p:spPr>
          <a:xfrm>
            <a:off x="530941" y="326228"/>
            <a:ext cx="9202993" cy="620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과적합</a:t>
            </a: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점수와 검증 점수 간 격차가 큼</a:t>
            </a:r>
            <a:endParaRPr lang="ko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점수는 높은데 검증 점수는 낮음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데이터량이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증가해도 격차가 줄어들지 않음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전반적 성능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곡선은 위쪽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곡선은 아래쪽에 위치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점수 숫자가 높으면 좋음</a:t>
            </a:r>
            <a:endParaRPr lang="ko-KR" alt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 점수보다는 검증 점수가 중요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성능 반영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1.0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가까울수록 완벽한 성능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0.5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랜덤 수준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분류 문제 기준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안정성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곡선이 매끄럽게 상승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학습이 잘 됨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곡선이 요동치면 불안정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데이터량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증가에 따라 성능 향상되는 패턴이 좋음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수렴점에서 평평해지면 정상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일반화 성능 판단 기준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훈련</a:t>
            </a:r>
            <a:r>
              <a:rPr lang="en-US" altLang="ko-KR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 점수가 비슷하게 수렴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이상적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격차가 작을수록 좋음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데이터에서도 비슷한 성능 기대 가능</a:t>
            </a:r>
          </a:p>
        </p:txBody>
      </p:sp>
    </p:spTree>
    <p:extLst>
      <p:ext uri="{BB962C8B-B14F-4D97-AF65-F5344CB8AC3E}">
        <p14:creationId xmlns:p14="http://schemas.microsoft.com/office/powerpoint/2010/main" val="47695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362DE-00ED-F591-824C-0B44AF2C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평면도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4F9137-A16B-1A50-5E0D-1F573CD9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11" y="0"/>
            <a:ext cx="596637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66670-D276-4CF4-A3C3-1F57EA626362}"/>
              </a:ext>
            </a:extLst>
          </p:cNvPr>
          <p:cNvSpPr txBox="1"/>
          <p:nvPr/>
        </p:nvSpPr>
        <p:spPr>
          <a:xfrm>
            <a:off x="381000" y="1676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FP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F5BD09-DDED-7051-ECC3-53E8439ABAE1}"/>
              </a:ext>
            </a:extLst>
          </p:cNvPr>
          <p:cNvSpPr/>
          <p:nvPr/>
        </p:nvSpPr>
        <p:spPr>
          <a:xfrm>
            <a:off x="3032760" y="1478280"/>
            <a:ext cx="6141720" cy="3307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560A0-AE09-A723-8195-D82831379F0A}"/>
              </a:ext>
            </a:extLst>
          </p:cNvPr>
          <p:cNvSpPr/>
          <p:nvPr/>
        </p:nvSpPr>
        <p:spPr>
          <a:xfrm>
            <a:off x="4282440" y="365760"/>
            <a:ext cx="2446020" cy="64922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387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7C1F-5F6A-0BAD-795F-71CC6A76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지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0F2EE5-7F09-38A3-456B-834005AC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8"/>
            <a:ext cx="12195787" cy="685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585EA-AA60-C70E-A678-C5B0D5E04D6E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FP+MD</a:t>
            </a:r>
            <a:r>
              <a:rPr lang="en-US" altLang="ko-KR" b="1" dirty="0"/>
              <a:t> (2D+3D)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372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E8EC-B29B-C1E0-3509-9D5373AA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라인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319CAD-7926-95C4-651A-CFFBD799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" y="0"/>
            <a:ext cx="12007103" cy="6825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C7CC5-68C3-20A6-291F-DCDA19209753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/>
              <a:t>FP+MD</a:t>
            </a:r>
            <a:r>
              <a:rPr lang="en-US" altLang="ko-KR" b="1" dirty="0"/>
              <a:t> (2D)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9425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1B4C-1C65-D4F8-F91D-639B1520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도표, 지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28B243-A158-C744-3A0C-8CDD2401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" y="0"/>
            <a:ext cx="120498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4347A-477D-1E22-FCAE-066944D23333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FP+Weka_MD</a:t>
            </a:r>
            <a:r>
              <a:rPr lang="en-US" altLang="ko-KR" b="1" dirty="0"/>
              <a:t> (2D+3D)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1578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CF271E9-FDBC-0E9F-A519-5D69D0D1E646}"/>
              </a:ext>
            </a:extLst>
          </p:cNvPr>
          <p:cNvGrpSpPr/>
          <p:nvPr/>
        </p:nvGrpSpPr>
        <p:grpSpPr>
          <a:xfrm>
            <a:off x="540823" y="217964"/>
            <a:ext cx="11110353" cy="6422072"/>
            <a:chOff x="150013" y="435928"/>
            <a:chExt cx="10446269" cy="60382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13B48B-A1D6-5C7D-27FF-04B0897F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13" y="435928"/>
              <a:ext cx="5094339" cy="603821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5A46DD-1AF1-60C6-2D4D-0518C4E0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8015"/>
            <a:stretch>
              <a:fillRect/>
            </a:stretch>
          </p:blipFill>
          <p:spPr>
            <a:xfrm>
              <a:off x="5244352" y="463550"/>
              <a:ext cx="5351930" cy="593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8E4F-B6F8-42EA-DA4A-0756F5D2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DF419-9648-3807-816E-333A6B20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5" y="0"/>
            <a:ext cx="1202039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213FA-319C-A4FB-5427-331DAB69BDBD}"/>
              </a:ext>
            </a:extLst>
          </p:cNvPr>
          <p:cNvSpPr txBox="1"/>
          <p:nvPr/>
        </p:nvSpPr>
        <p:spPr>
          <a:xfrm>
            <a:off x="184897" y="15151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 err="1"/>
              <a:t>FP+Weka_MD</a:t>
            </a:r>
            <a:r>
              <a:rPr lang="en-US" altLang="ko-KR" b="1" dirty="0"/>
              <a:t> (2D)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61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141</Words>
  <Application>Microsoft Macintosh PowerPoint</Application>
  <PresentationFormat>와이드스크린</PresentationFormat>
  <Paragraphs>25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NanumBarunGothic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희정 황</dc:creator>
  <cp:lastModifiedBy>희정 황</cp:lastModifiedBy>
  <cp:revision>1</cp:revision>
  <dcterms:created xsi:type="dcterms:W3CDTF">2025-09-01T07:06:52Z</dcterms:created>
  <dcterms:modified xsi:type="dcterms:W3CDTF">2025-09-01T09:14:25Z</dcterms:modified>
</cp:coreProperties>
</file>